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6.xml" ContentType="application/vnd.openxmlformats-officedocument.presentationml.slideLayout+xml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docProps/app.xml" ContentType="application/vnd.openxmlformats-officedocument.extended-properties+xml"/>
  <Default Extension="rels" ContentType="application/vnd.openxmlformats-package.relationships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88" d="100"/>
          <a:sy n="88" d="100"/>
        </p:scale>
        <p:origin x="-92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printerSettings" Target="printerSettings/printerSettings1.bin"/><Relationship Id="rId6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95F12-5709-3F44-B8AD-BC3BCF19A5EA}" type="datetimeFigureOut">
              <a:rPr lang="en-US" smtClean="0"/>
              <a:t>4/23/10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779D3-9AB2-344D-9AD2-AB56ACF5C2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95F12-5709-3F44-B8AD-BC3BCF19A5EA}" type="datetimeFigureOut">
              <a:rPr lang="en-US" smtClean="0"/>
              <a:t>4/23/10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779D3-9AB2-344D-9AD2-AB56ACF5C2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95F12-5709-3F44-B8AD-BC3BCF19A5EA}" type="datetimeFigureOut">
              <a:rPr lang="en-US" smtClean="0"/>
              <a:t>4/23/10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779D3-9AB2-344D-9AD2-AB56ACF5C2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95F12-5709-3F44-B8AD-BC3BCF19A5EA}" type="datetimeFigureOut">
              <a:rPr lang="en-US" smtClean="0"/>
              <a:t>4/23/10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779D3-9AB2-344D-9AD2-AB56ACF5C2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95F12-5709-3F44-B8AD-BC3BCF19A5EA}" type="datetimeFigureOut">
              <a:rPr lang="en-US" smtClean="0"/>
              <a:t>4/23/10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779D3-9AB2-344D-9AD2-AB56ACF5C2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95F12-5709-3F44-B8AD-BC3BCF19A5EA}" type="datetimeFigureOut">
              <a:rPr lang="en-US" smtClean="0"/>
              <a:t>4/23/10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779D3-9AB2-344D-9AD2-AB56ACF5C2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95F12-5709-3F44-B8AD-BC3BCF19A5EA}" type="datetimeFigureOut">
              <a:rPr lang="en-US" smtClean="0"/>
              <a:t>4/23/10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779D3-9AB2-344D-9AD2-AB56ACF5C2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95F12-5709-3F44-B8AD-BC3BCF19A5EA}" type="datetimeFigureOut">
              <a:rPr lang="en-US" smtClean="0"/>
              <a:t>4/23/10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779D3-9AB2-344D-9AD2-AB56ACF5C2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95F12-5709-3F44-B8AD-BC3BCF19A5EA}" type="datetimeFigureOut">
              <a:rPr lang="en-US" smtClean="0"/>
              <a:t>4/23/10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779D3-9AB2-344D-9AD2-AB56ACF5C2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95F12-5709-3F44-B8AD-BC3BCF19A5EA}" type="datetimeFigureOut">
              <a:rPr lang="en-US" smtClean="0"/>
              <a:t>4/23/10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779D3-9AB2-344D-9AD2-AB56ACF5C2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95F12-5709-3F44-B8AD-BC3BCF19A5EA}" type="datetimeFigureOut">
              <a:rPr lang="en-US" smtClean="0"/>
              <a:t>4/23/10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779D3-9AB2-344D-9AD2-AB56ACF5C2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095F12-5709-3F44-B8AD-BC3BCF19A5EA}" type="datetimeFigureOut">
              <a:rPr lang="en-US" smtClean="0"/>
              <a:t>4/23/10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A779D3-9AB2-344D-9AD2-AB56ACF5C2C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Teacher</dc:creator>
  <cp:lastModifiedBy>Teacher</cp:lastModifiedBy>
  <cp:revision>1</cp:revision>
  <dcterms:created xsi:type="dcterms:W3CDTF">2010-04-23T13:29:49Z</dcterms:created>
  <dcterms:modified xsi:type="dcterms:W3CDTF">2010-04-23T13:30:03Z</dcterms:modified>
</cp:coreProperties>
</file>